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ibre Baskerville Bold" panose="020B0604020202020204" charset="0"/>
      <p:regular r:id="rId7"/>
    </p:embeddedFont>
    <p:embeddedFont>
      <p:font typeface="Open Sauce" panose="020B0604020202020204" charset="-94"/>
      <p:regular r:id="rId8"/>
    </p:embeddedFont>
    <p:embeddedFont>
      <p:font typeface="Open Sauce Bold" panose="020B0604020202020204" charset="-9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scsafi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0"/>
            <a:ext cx="1028700" cy="9239250"/>
            <a:chOff x="0" y="0"/>
            <a:chExt cx="270933" cy="24333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2433383"/>
            </a:xfrm>
            <a:custGeom>
              <a:avLst/>
              <a:gdLst/>
              <a:ahLst/>
              <a:cxnLst/>
              <a:rect l="l" t="t" r="r" b="b"/>
              <a:pathLst>
                <a:path w="270933" h="2433383">
                  <a:moveTo>
                    <a:pt x="0" y="0"/>
                  </a:moveTo>
                  <a:lnTo>
                    <a:pt x="270933" y="0"/>
                  </a:lnTo>
                  <a:lnTo>
                    <a:pt x="270933" y="2433383"/>
                  </a:lnTo>
                  <a:lnTo>
                    <a:pt x="0" y="2433383"/>
                  </a:lnTo>
                  <a:close/>
                </a:path>
              </a:pathLst>
            </a:custGeom>
            <a:solidFill>
              <a:srgbClr val="65838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19075"/>
              <a:ext cx="270933" cy="26524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4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0" y="9234488"/>
            <a:ext cx="182880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0" y="6473054"/>
            <a:ext cx="172593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>
            <a:hlinkClick r:id="rId2" tooltip="http://uscsafis"/>
          </p:cNvPr>
          <p:cNvSpPr/>
          <p:nvPr/>
        </p:nvSpPr>
        <p:spPr>
          <a:xfrm>
            <a:off x="509137" y="491651"/>
            <a:ext cx="2144031" cy="2339495"/>
          </a:xfrm>
          <a:custGeom>
            <a:avLst/>
            <a:gdLst/>
            <a:ahLst/>
            <a:cxnLst/>
            <a:rect l="l" t="t" r="r" b="b"/>
            <a:pathLst>
              <a:path w="2144031" h="2339495">
                <a:moveTo>
                  <a:pt x="0" y="0"/>
                </a:moveTo>
                <a:lnTo>
                  <a:pt x="2144031" y="0"/>
                </a:lnTo>
                <a:lnTo>
                  <a:pt x="2144031" y="2339494"/>
                </a:lnTo>
                <a:lnTo>
                  <a:pt x="0" y="23394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4271" t="-66432" r="-77918" b="-64686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20532" y="3779827"/>
            <a:ext cx="16338768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46"/>
              </a:lnSpc>
            </a:pPr>
            <a:r>
              <a:rPr lang="tr-TR" sz="4700" b="1" spc="441" dirty="0">
                <a:solidFill>
                  <a:srgbClr val="735B3E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Çalışma Başlığı</a:t>
            </a:r>
            <a:endParaRPr lang="en-US" sz="4700" b="1" spc="441" dirty="0">
              <a:solidFill>
                <a:srgbClr val="735B3E"/>
              </a:solidFill>
              <a:latin typeface="Libre Baskerville Bold"/>
              <a:ea typeface="Libre Baskerville Bold"/>
              <a:cs typeface="Libre Baskerville Bold"/>
              <a:sym typeface="Libre Baskerville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066398" y="7411551"/>
            <a:ext cx="12326002" cy="492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tr-TR" sz="3000" dirty="0">
                <a:effectLst/>
                <a:latin typeface="Open Sauce" panose="020B0604020202020204" charset="-94"/>
                <a:ea typeface="Times New Roman" panose="02020603050405020304" pitchFamily="18" charset="0"/>
              </a:rPr>
              <a:t>1. Yazar, 2. Yazar, 3.Yazar…</a:t>
            </a:r>
            <a:r>
              <a:rPr lang="tr-TR" sz="3000" baseline="30000" dirty="0">
                <a:latin typeface="Open Sauce" panose="020B0604020202020204" charset="-94"/>
                <a:ea typeface="Times New Roman" panose="02020603050405020304" pitchFamily="18" charset="0"/>
              </a:rPr>
              <a:t> </a:t>
            </a:r>
            <a:endParaRPr lang="tr-TR" sz="3000" dirty="0">
              <a:effectLst/>
              <a:latin typeface="Open Sauce" panose="020B0604020202020204" charset="-94"/>
              <a:ea typeface="Times New Roman" panose="02020603050405020304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312644" y="1409303"/>
            <a:ext cx="6593258" cy="532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0"/>
              </a:lnSpc>
            </a:pPr>
            <a:r>
              <a:rPr lang="en-US" sz="3700" b="1" spc="37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2-4 Nisan 2026, Samsun</a:t>
            </a:r>
          </a:p>
        </p:txBody>
      </p:sp>
      <p:sp>
        <p:nvSpPr>
          <p:cNvPr id="11" name="TextBox 11"/>
          <p:cNvSpPr txBox="1"/>
          <p:nvPr/>
        </p:nvSpPr>
        <p:spPr>
          <a:xfrm rot="5400000">
            <a:off x="15170912" y="4587976"/>
            <a:ext cx="5157850" cy="753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29"/>
              </a:lnSpc>
            </a:pPr>
            <a:r>
              <a:rPr lang="en-US" sz="5299" b="1" spc="969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USCS 2026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1388" y="7497276"/>
            <a:ext cx="319876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6"/>
              </a:lnSpc>
            </a:pPr>
            <a:r>
              <a:rPr lang="en-US" sz="3000" b="1" dirty="0" err="1">
                <a:solidFill>
                  <a:srgbClr val="5B7E7C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Hazırlayan</a:t>
            </a:r>
            <a:r>
              <a:rPr lang="en-US" sz="3000" b="1" dirty="0">
                <a:solidFill>
                  <a:srgbClr val="5B7E7C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(lar):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800901" y="581340"/>
            <a:ext cx="12669820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49"/>
              </a:lnSpc>
            </a:pPr>
            <a:r>
              <a:rPr lang="en-US" sz="4499" b="1" spc="44">
                <a:solidFill>
                  <a:srgbClr val="000000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I. Ulusal Samsun Coğrafya Sempozyumu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31</Words>
  <Application>Microsoft Office PowerPoint</Application>
  <PresentationFormat>Özel</PresentationFormat>
  <Paragraphs>6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7" baseType="lpstr">
      <vt:lpstr>Open Sauce</vt:lpstr>
      <vt:lpstr>Libre Baskerville Bold</vt:lpstr>
      <vt:lpstr>Open Sauce Bold</vt:lpstr>
      <vt:lpstr>Calibri</vt:lpstr>
      <vt:lpstr>Arial</vt:lpstr>
      <vt:lpstr>Office Theme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USCS 2026 Sunum Şablonu</dc:title>
  <dc:creator>Musa Altun</dc:creator>
  <cp:lastModifiedBy>Musa Altun</cp:lastModifiedBy>
  <cp:revision>4</cp:revision>
  <dcterms:created xsi:type="dcterms:W3CDTF">2006-08-16T00:00:00Z</dcterms:created>
  <dcterms:modified xsi:type="dcterms:W3CDTF">2026-03-16T14:46:35Z</dcterms:modified>
  <dc:identifier>DAG4gR-NCTg</dc:identifier>
</cp:coreProperties>
</file>